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1" r:id="rId2"/>
    <p:sldId id="363" r:id="rId3"/>
    <p:sldId id="459" r:id="rId4"/>
    <p:sldId id="366" r:id="rId5"/>
    <p:sldId id="367" r:id="rId6"/>
    <p:sldId id="369" r:id="rId7"/>
    <p:sldId id="371" r:id="rId8"/>
    <p:sldId id="372" r:id="rId9"/>
    <p:sldId id="374" r:id="rId10"/>
    <p:sldId id="376" r:id="rId11"/>
    <p:sldId id="463" r:id="rId12"/>
    <p:sldId id="378" r:id="rId13"/>
    <p:sldId id="380" r:id="rId14"/>
    <p:sldId id="481" r:id="rId15"/>
    <p:sldId id="384" r:id="rId16"/>
    <p:sldId id="386" r:id="rId17"/>
    <p:sldId id="388" r:id="rId18"/>
    <p:sldId id="389" r:id="rId19"/>
    <p:sldId id="390" r:id="rId20"/>
    <p:sldId id="392" r:id="rId21"/>
    <p:sldId id="395" r:id="rId22"/>
    <p:sldId id="397" r:id="rId23"/>
    <p:sldId id="399" r:id="rId24"/>
    <p:sldId id="401" r:id="rId25"/>
    <p:sldId id="402" r:id="rId26"/>
    <p:sldId id="404" r:id="rId27"/>
    <p:sldId id="407" r:id="rId28"/>
    <p:sldId id="405" r:id="rId29"/>
    <p:sldId id="409" r:id="rId30"/>
    <p:sldId id="413" r:id="rId31"/>
    <p:sldId id="415" r:id="rId32"/>
    <p:sldId id="482" r:id="rId33"/>
    <p:sldId id="421" r:id="rId34"/>
    <p:sldId id="423" r:id="rId35"/>
    <p:sldId id="425" r:id="rId36"/>
    <p:sldId id="456" r:id="rId37"/>
    <p:sldId id="427" r:id="rId38"/>
    <p:sldId id="429" r:id="rId39"/>
    <p:sldId id="431" r:id="rId40"/>
    <p:sldId id="435" r:id="rId41"/>
    <p:sldId id="437" r:id="rId42"/>
    <p:sldId id="439" r:id="rId43"/>
    <p:sldId id="473" r:id="rId44"/>
    <p:sldId id="441" r:id="rId45"/>
    <p:sldId id="443" r:id="rId46"/>
    <p:sldId id="445" r:id="rId47"/>
    <p:sldId id="447" r:id="rId48"/>
    <p:sldId id="449" r:id="rId49"/>
    <p:sldId id="451" r:id="rId50"/>
    <p:sldId id="453" r:id="rId51"/>
    <p:sldId id="480" r:id="rId52"/>
    <p:sldId id="455" r:id="rId53"/>
  </p:sldIdLst>
  <p:sldSz cx="12192000" cy="6858000"/>
  <p:notesSz cx="6858000" cy="9144000"/>
  <p:defaultTextStyle>
    <a:defPPr>
      <a:defRPr lang="zh-CN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94ABED-ED0A-4162-B6B5-3D05CF43EB0A}">
          <p14:sldIdLst>
            <p14:sldId id="471"/>
            <p14:sldId id="363"/>
            <p14:sldId id="459"/>
            <p14:sldId id="366"/>
            <p14:sldId id="367"/>
            <p14:sldId id="369"/>
            <p14:sldId id="371"/>
            <p14:sldId id="372"/>
            <p14:sldId id="374"/>
            <p14:sldId id="376"/>
            <p14:sldId id="463"/>
            <p14:sldId id="378"/>
            <p14:sldId id="380"/>
            <p14:sldId id="481"/>
            <p14:sldId id="384"/>
            <p14:sldId id="386"/>
            <p14:sldId id="388"/>
            <p14:sldId id="389"/>
            <p14:sldId id="390"/>
            <p14:sldId id="392"/>
            <p14:sldId id="395"/>
            <p14:sldId id="397"/>
            <p14:sldId id="399"/>
            <p14:sldId id="401"/>
            <p14:sldId id="402"/>
            <p14:sldId id="404"/>
            <p14:sldId id="407"/>
            <p14:sldId id="405"/>
            <p14:sldId id="409"/>
            <p14:sldId id="413"/>
            <p14:sldId id="415"/>
            <p14:sldId id="482"/>
            <p14:sldId id="421"/>
            <p14:sldId id="423"/>
            <p14:sldId id="425"/>
            <p14:sldId id="456"/>
            <p14:sldId id="427"/>
            <p14:sldId id="429"/>
            <p14:sldId id="431"/>
            <p14:sldId id="435"/>
            <p14:sldId id="437"/>
            <p14:sldId id="439"/>
            <p14:sldId id="473"/>
            <p14:sldId id="441"/>
            <p14:sldId id="443"/>
            <p14:sldId id="445"/>
            <p14:sldId id="447"/>
            <p14:sldId id="449"/>
            <p14:sldId id="451"/>
            <p14:sldId id="453"/>
            <p14:sldId id="480"/>
            <p14:sldId id="4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7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3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4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35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4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2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32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66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05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59159-2750-405F-956E-5B5C59B92E7C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E919-068E-4433-B6BA-FC9D13B5A6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77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D:\Traveldaily Events\2019年会议\李超PPT\图片\timg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14" y="2146618"/>
            <a:ext cx="3993679" cy="2722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途牛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000250"/>
            <a:ext cx="38227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2006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6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如家上市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76" y="1988516"/>
            <a:ext cx="5952248" cy="38813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2006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如家在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NASDAQ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</a:p>
        </p:txBody>
      </p:sp>
    </p:spTree>
    <p:extLst>
      <p:ext uri="{BB962C8B-B14F-4D97-AF65-F5344CB8AC3E}">
        <p14:creationId xmlns:p14="http://schemas.microsoft.com/office/powerpoint/2010/main" val="24859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9" name="平行四边形 8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1.0 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https://cdn.arstechnica.net/wp-content/uploads/2013/12/ap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2" y="1376896"/>
            <a:ext cx="639127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24" y="1507431"/>
            <a:ext cx="8949723" cy="4281607"/>
          </a:xfrm>
          <a:prstGeom prst="rect">
            <a:avLst/>
          </a:prstGeom>
        </p:spPr>
      </p:pic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淘宝发布机票和酒店频道</a:t>
            </a:r>
          </a:p>
        </p:txBody>
      </p:sp>
    </p:spTree>
    <p:extLst>
      <p:ext uri="{BB962C8B-B14F-4D97-AF65-F5344CB8AC3E}">
        <p14:creationId xmlns:p14="http://schemas.microsoft.com/office/powerpoint/2010/main" val="300782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.people.com.cn/mediafile/200811/24/F200811241558261809732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76500"/>
            <a:ext cx="9334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iphone上市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62" y="1695450"/>
            <a:ext cx="8279476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58" y="1359477"/>
            <a:ext cx="8478983" cy="4769427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4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Charlie\Desktop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26" y="1670183"/>
            <a:ext cx="6672148" cy="43928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0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42" y="1792126"/>
            <a:ext cx="4860715" cy="3700624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565594"/>
            <a:ext cx="8667750" cy="4882832"/>
          </a:xfrm>
          <a:prstGeom prst="rect">
            <a:avLst/>
          </a:prstGeom>
        </p:spPr>
      </p:pic>
      <p:sp>
        <p:nvSpPr>
          <p:cNvPr id="12" name="平行四边形 11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10" name="平行四边形 9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1999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435942"/>
            <a:ext cx="11923381" cy="578437"/>
          </a:xfrm>
        </p:spPr>
        <p:txBody>
          <a:bodyPr anchor="ctr">
            <a:normAutofit/>
          </a:bodyPr>
          <a:lstStyle/>
          <a:p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中国电商</a:t>
            </a:r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元年</a:t>
            </a:r>
            <a:endParaRPr lang="zh-CN" altLang="en-US" sz="28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8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0a9_1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39" y="2001840"/>
            <a:ext cx="5234724" cy="35654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平行四边形 9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12" name="平行四边形 11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9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1985820"/>
            <a:ext cx="11923381" cy="248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60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GDS </a:t>
            </a:r>
            <a:r>
              <a:rPr lang="zh-CN" altLang="en-US" sz="60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市场开放</a:t>
            </a:r>
          </a:p>
        </p:txBody>
      </p:sp>
    </p:spTree>
    <p:extLst>
      <p:ext uri="{BB962C8B-B14F-4D97-AF65-F5344CB8AC3E}">
        <p14:creationId xmlns:p14="http://schemas.microsoft.com/office/powerpoint/2010/main" val="40297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去哪儿上市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72" y="1683330"/>
            <a:ext cx="6973455" cy="43503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5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77" y="1650999"/>
            <a:ext cx="8324446" cy="4578093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0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7" y="1643851"/>
            <a:ext cx="7742025" cy="4582311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778"/>
              </p:ext>
            </p:extLst>
          </p:nvPr>
        </p:nvGraphicFramePr>
        <p:xfrm>
          <a:off x="1802462" y="1493843"/>
          <a:ext cx="8587075" cy="4958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r:id="rId3" imgW="9466200" imgH="5456160" progId="Excel.Chart.8">
                  <p:embed/>
                </p:oleObj>
              </mc:Choice>
              <mc:Fallback>
                <p:oleObj r:id="rId3" imgW="9466200" imgH="5456160" progId="Excel.Chart.8">
                  <p:embed/>
                  <p:pic>
                    <p:nvPicPr>
                      <p:cNvPr id="3" name="图表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462" y="1493843"/>
                        <a:ext cx="8587075" cy="4958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五角星 4"/>
          <p:cNvSpPr/>
          <p:nvPr/>
        </p:nvSpPr>
        <p:spPr>
          <a:xfrm>
            <a:off x="6388042" y="2299815"/>
            <a:ext cx="448679" cy="45248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平行四边形 5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8" name="平行四边形 7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中国出境旅游突破一亿人次！</a:t>
            </a:r>
          </a:p>
        </p:txBody>
      </p:sp>
    </p:spTree>
    <p:extLst>
      <p:ext uri="{BB962C8B-B14F-4D97-AF65-F5344CB8AC3E}">
        <p14:creationId xmlns:p14="http://schemas.microsoft.com/office/powerpoint/2010/main" val="551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携程同程途牛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40" y="2202285"/>
            <a:ext cx="5801419" cy="246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OTA </a:t>
            </a:r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整合大幕开启</a:t>
            </a:r>
          </a:p>
        </p:txBody>
      </p:sp>
    </p:spTree>
    <p:extLst>
      <p:ext uri="{BB962C8B-B14F-4D97-AF65-F5344CB8AC3E}">
        <p14:creationId xmlns:p14="http://schemas.microsoft.com/office/powerpoint/2010/main" val="32545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并购之年</a:t>
            </a:r>
            <a:endParaRPr lang="zh-CN" altLang="en-US" sz="28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87" y="1940809"/>
            <a:ext cx="4510728" cy="36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Traveldaily Events\2019年会议\李超PPT\图片\机票零佣金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40" y="1242735"/>
            <a:ext cx="7734000" cy="43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4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携程收购艺龙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473780"/>
            <a:ext cx="8051797" cy="45812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3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7" y="2006594"/>
            <a:ext cx="5732029" cy="3225817"/>
          </a:xfrm>
          <a:prstGeom prst="rect">
            <a:avLst/>
          </a:prstGeom>
        </p:spPr>
      </p:pic>
      <p:sp>
        <p:nvSpPr>
          <p:cNvPr id="9" name="平行四边形 8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11" name="平行四边形 10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1999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7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携程收购去哪儿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1" y="1480130"/>
            <a:ext cx="8035637" cy="40085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priceline投资携程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1446"/>
            <a:ext cx="7620000" cy="4202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3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美团酒店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86" y="2009494"/>
            <a:ext cx="6211627" cy="28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美团酒店从团购模式转入预定模式</a:t>
            </a:r>
            <a:endParaRPr lang="zh-CN" altLang="en-US" sz="28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7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携程投资makemytri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40" y="1199535"/>
            <a:ext cx="8168119" cy="43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263193" y="320514"/>
            <a:ext cx="3827283" cy="810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 dirty="0"/>
              <a:t>2016</a:t>
            </a:r>
            <a:endParaRPr lang="zh-CN" altLang="en-US" sz="1351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01165" y="361889"/>
            <a:ext cx="287567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/>
              <a:t>2016</a:t>
            </a:r>
            <a:endParaRPr lang="zh-CN" altLang="en-US" dirty="0"/>
          </a:p>
        </p:txBody>
      </p:sp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1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67" y="1569436"/>
            <a:ext cx="8198271" cy="3721291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5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62" y="1646453"/>
            <a:ext cx="7271415" cy="4192876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万豪完成对喜达屋收购</a:t>
            </a:r>
          </a:p>
        </p:txBody>
      </p:sp>
    </p:spTree>
    <p:extLst>
      <p:ext uri="{BB962C8B-B14F-4D97-AF65-F5344CB8AC3E}">
        <p14:creationId xmlns:p14="http://schemas.microsoft.com/office/powerpoint/2010/main" val="12694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56" y="1712627"/>
            <a:ext cx="5972754" cy="3999804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9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D:\Traveldaily Events\2019年会议\李超PPT\图片\美团+Priceline融资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40" y="1366663"/>
            <a:ext cx="7571103" cy="3848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携程收购gogobo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47" y="1355452"/>
            <a:ext cx="8760506" cy="4245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1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OY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00" y="1288454"/>
            <a:ext cx="8693707" cy="46625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301165" y="361889"/>
            <a:ext cx="287567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/>
              <a:t>2018</a:t>
            </a:r>
            <a:endParaRPr lang="zh-CN" altLang="en-US" dirty="0"/>
          </a:p>
        </p:txBody>
      </p:sp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7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艺龙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28" y="2582720"/>
            <a:ext cx="2977083" cy="192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5" y="1886905"/>
            <a:ext cx="4048948" cy="2957193"/>
          </a:xfrm>
          <a:prstGeom prst="rect">
            <a:avLst/>
          </a:prstGeom>
        </p:spPr>
      </p:pic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1999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5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Traveldaily Events\2019年会议\李超PPT\图片\美团上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06" y="1270206"/>
            <a:ext cx="8245187" cy="5184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2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Traveldaily Events\2019年会议\李超PPT\图片\同程上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06" y="1470601"/>
            <a:ext cx="8435387" cy="4877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2" y="1450378"/>
            <a:ext cx="9401276" cy="50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054622"/>
            <a:ext cx="9429750" cy="5803378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家中国酒店入围 </a:t>
            </a:r>
            <a:r>
              <a:rPr lang="en-US" altLang="zh-CN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50</a:t>
            </a:r>
            <a:endParaRPr lang="zh-CN" altLang="en-US" sz="28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696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84" y="1694885"/>
            <a:ext cx="7250432" cy="4553851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5" name="平行四边形 4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497032"/>
            <a:ext cx="7239000" cy="4825521"/>
          </a:xfrm>
          <a:prstGeom prst="rect">
            <a:avLst/>
          </a:prstGeom>
        </p:spPr>
      </p:pic>
      <p:sp>
        <p:nvSpPr>
          <p:cNvPr id="9" name="平行四边形 8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11" name="平行四边形 10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标题 1"/>
            <p:cNvSpPr txBox="1">
              <a:spLocks/>
            </p:cNvSpPr>
            <p:nvPr/>
          </p:nvSpPr>
          <p:spPr>
            <a:xfrm>
              <a:off x="333375" y="417993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预见趋势</a:t>
              </a:r>
              <a:endParaRPr lang="zh-CN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6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平台级的竞争已经结束</a:t>
            </a:r>
          </a:p>
        </p:txBody>
      </p:sp>
    </p:spTree>
    <p:extLst>
      <p:ext uri="{BB962C8B-B14F-4D97-AF65-F5344CB8AC3E}">
        <p14:creationId xmlns:p14="http://schemas.microsoft.com/office/powerpoint/2010/main" val="41122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一站式平台仍在引领行业和用户需求</a:t>
            </a:r>
          </a:p>
        </p:txBody>
      </p:sp>
    </p:spTree>
    <p:extLst>
      <p:ext uri="{BB962C8B-B14F-4D97-AF65-F5344CB8AC3E}">
        <p14:creationId xmlns:p14="http://schemas.microsoft.com/office/powerpoint/2010/main" val="36400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 </a:t>
            </a:r>
            <a:r>
              <a:rPr lang="en-US" altLang="zh-CN" sz="40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40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：改变</a:t>
            </a:r>
            <a:r>
              <a:rPr lang="zh-CN" altLang="en-US" sz="40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用户的习惯仍有很大挑战</a:t>
            </a:r>
          </a:p>
        </p:txBody>
      </p:sp>
    </p:spTree>
    <p:extLst>
      <p:ext uri="{BB962C8B-B14F-4D97-AF65-F5344CB8AC3E}">
        <p14:creationId xmlns:p14="http://schemas.microsoft.com/office/powerpoint/2010/main" val="7697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供应商直销：专注在核心产品</a:t>
            </a:r>
          </a:p>
        </p:txBody>
      </p:sp>
    </p:spTree>
    <p:extLst>
      <p:ext uri="{BB962C8B-B14F-4D97-AF65-F5344CB8AC3E}">
        <p14:creationId xmlns:p14="http://schemas.microsoft.com/office/powerpoint/2010/main" val="25664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3375" y="2638231"/>
            <a:ext cx="6137012" cy="1581539"/>
          </a:xfrm>
        </p:spPr>
        <p:txBody>
          <a:bodyPr anchor="ctr">
            <a:noAutofit/>
          </a:bodyPr>
          <a:lstStyle/>
          <a:p>
            <a:r>
              <a:rPr lang="en-US" altLang="zh-CN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4</a:t>
            </a:r>
            <a:r>
              <a:rPr lang="zh-CN" altLang="zh-CN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zh-CN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龙收购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订房中心</a:t>
            </a:r>
            <a:r>
              <a:rPr lang="zh-CN" altLang="zh-CN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百德勤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28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8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</a:t>
            </a:r>
            <a:r>
              <a:rPr lang="zh-CN" altLang="zh-CN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程收购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订房中心</a:t>
            </a:r>
            <a:r>
              <a:rPr lang="zh-CN" altLang="zh-CN" sz="28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现代运通</a:t>
            </a: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32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41" y="1837242"/>
            <a:ext cx="4244687" cy="3183516"/>
          </a:xfrm>
          <a:prstGeom prst="rect">
            <a:avLst/>
          </a:prstGeom>
        </p:spPr>
      </p:pic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1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区块链</a:t>
            </a:r>
            <a:r>
              <a:rPr lang="zh-CN" altLang="en-US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等：</a:t>
            </a:r>
            <a:r>
              <a:rPr lang="zh-CN" altLang="en-US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打造供应链仍是长期的工作</a:t>
            </a:r>
          </a:p>
        </p:txBody>
      </p:sp>
    </p:spTree>
    <p:extLst>
      <p:ext uri="{BB962C8B-B14F-4D97-AF65-F5344CB8AC3E}">
        <p14:creationId xmlns:p14="http://schemas.microsoft.com/office/powerpoint/2010/main" val="92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92" y="1551596"/>
            <a:ext cx="2301641" cy="2301641"/>
          </a:xfrm>
          <a:prstGeom prst="rect">
            <a:avLst/>
          </a:prstGeom>
        </p:spPr>
      </p:pic>
      <p:sp>
        <p:nvSpPr>
          <p:cNvPr id="5" name="Rectangle 10"/>
          <p:cNvSpPr>
            <a:spLocks noRot="1" noChangeArrowheads="1"/>
          </p:cNvSpPr>
          <p:nvPr/>
        </p:nvSpPr>
        <p:spPr bwMode="auto">
          <a:xfrm>
            <a:off x="673738" y="3802311"/>
            <a:ext cx="3591148" cy="8793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 eaLnBrk="0" hangingPunct="0">
              <a:lnSpc>
                <a:spcPct val="150000"/>
              </a:lnSpc>
              <a:buClr>
                <a:srgbClr val="954F7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微信小程序</a:t>
            </a:r>
            <a:endParaRPr lang="en-US" altLang="zh-CN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algn="ctr" eaLnBrk="0" hangingPunct="0">
              <a:lnSpc>
                <a:spcPct val="150000"/>
              </a:lnSpc>
              <a:buClr>
                <a:srgbClr val="954F7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lang="en-US" altLang="zh-CN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+mn-lt"/>
              </a:rPr>
              <a:t>WeChat Mini Program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13" y="1608398"/>
            <a:ext cx="2301642" cy="2301642"/>
          </a:xfrm>
          <a:prstGeom prst="rect">
            <a:avLst/>
          </a:prstGeom>
        </p:spPr>
      </p:pic>
      <p:sp>
        <p:nvSpPr>
          <p:cNvPr id="7" name="Rectangle 10"/>
          <p:cNvSpPr>
            <a:spLocks noRot="1" noChangeArrowheads="1"/>
          </p:cNvSpPr>
          <p:nvPr/>
        </p:nvSpPr>
        <p:spPr bwMode="auto">
          <a:xfrm>
            <a:off x="7428662" y="3853237"/>
            <a:ext cx="3725545" cy="879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 eaLnBrk="0" hangingPunct="0">
              <a:lnSpc>
                <a:spcPct val="150000"/>
              </a:lnSpc>
              <a:buClr>
                <a:srgbClr val="954F7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网页平台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(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非微信用户推荐使用）</a:t>
            </a:r>
            <a:endParaRPr lang="en-US" altLang="zh-CN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algn="ctr" eaLnBrk="0" hangingPunct="0">
              <a:lnSpc>
                <a:spcPct val="150000"/>
              </a:lnSpc>
              <a:buClr>
                <a:srgbClr val="954F72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lang="en-US" altLang="zh-CN" sz="1600" dirty="0" smtClean="0">
                <a:solidFill>
                  <a:srgbClr val="F9A725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+mn-lt"/>
              </a:rPr>
              <a:t>Networking</a:t>
            </a:r>
            <a:r>
              <a:rPr lang="en-US" altLang="zh-CN" sz="1400" dirty="0" smtClean="0">
                <a:solidFill>
                  <a:srgbClr val="F9A725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+mn-lt"/>
              </a:rPr>
              <a:t>(For attendees not use Wechat)</a:t>
            </a:r>
          </a:p>
        </p:txBody>
      </p:sp>
    </p:spTree>
    <p:extLst>
      <p:ext uri="{BB962C8B-B14F-4D97-AF65-F5344CB8AC3E}">
        <p14:creationId xmlns:p14="http://schemas.microsoft.com/office/powerpoint/2010/main" val="7396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85" y="1453062"/>
            <a:ext cx="6746629" cy="5059971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8" name="平行四边形 7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2002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第</a:t>
            </a:r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一家如家</a:t>
            </a:r>
            <a:r>
              <a:rPr lang="zh-CN" altLang="en-US" sz="2800" b="1" spc="300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酒店在</a:t>
            </a:r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北京开业</a:t>
            </a:r>
          </a:p>
        </p:txBody>
      </p:sp>
    </p:spTree>
    <p:extLst>
      <p:ext uri="{BB962C8B-B14F-4D97-AF65-F5344CB8AC3E}">
        <p14:creationId xmlns:p14="http://schemas.microsoft.com/office/powerpoint/2010/main" val="30630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7" name="平行四边形 6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2003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D:\Traveldaily Events\2019年会议\李超PPT\图片\携程上市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6" y="1743559"/>
            <a:ext cx="6781807" cy="419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6" name="平行四边形 5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2003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0" y="435942"/>
            <a:ext cx="11923381" cy="5784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同程 </a:t>
            </a:r>
            <a:r>
              <a:rPr lang="en-US" altLang="zh-CN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B2B </a:t>
            </a:r>
            <a:r>
              <a:rPr lang="zh-CN" altLang="en-US" sz="28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旅游交易平台发布</a:t>
            </a:r>
          </a:p>
        </p:txBody>
      </p:sp>
      <p:pic>
        <p:nvPicPr>
          <p:cNvPr id="3" name="图片 2" descr="D:\Traveldaily Events\2019年会议\李超PPT\图片\同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34" y="1587055"/>
            <a:ext cx="5958531" cy="4210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4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1423907" y="252198"/>
            <a:ext cx="10872868" cy="45719"/>
          </a:xfrm>
          <a:prstGeom prst="parallelogram">
            <a:avLst>
              <a:gd name="adj" fmla="val 10508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625220" y="252198"/>
            <a:ext cx="3537949" cy="879983"/>
            <a:chOff x="-625220" y="252198"/>
            <a:chExt cx="3537949" cy="879983"/>
          </a:xfrm>
        </p:grpSpPr>
        <p:sp>
          <p:nvSpPr>
            <p:cNvPr id="9" name="平行四边形 8"/>
            <p:cNvSpPr/>
            <p:nvPr/>
          </p:nvSpPr>
          <p:spPr>
            <a:xfrm>
              <a:off x="-621048" y="252198"/>
              <a:ext cx="2934288" cy="879983"/>
            </a:xfrm>
            <a:prstGeom prst="parallelogram">
              <a:avLst>
                <a:gd name="adj" fmla="val 105089"/>
              </a:avLst>
            </a:prstGeom>
            <a:solidFill>
              <a:srgbClr val="083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-625220" y="408471"/>
              <a:ext cx="3537949" cy="578437"/>
            </a:xfrm>
            <a:prstGeom prst="parallelogram">
              <a:avLst>
                <a:gd name="adj" fmla="val 10508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标题 1"/>
            <p:cNvSpPr txBox="1">
              <a:spLocks/>
            </p:cNvSpPr>
            <p:nvPr/>
          </p:nvSpPr>
          <p:spPr>
            <a:xfrm>
              <a:off x="333375" y="446571"/>
              <a:ext cx="1819275" cy="5784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2004</a:t>
              </a:r>
              <a:endPara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0" y="254269"/>
            <a:ext cx="11999581" cy="94200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Expedia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控股艺龙</a:t>
            </a:r>
          </a:p>
        </p:txBody>
      </p:sp>
      <p:pic>
        <p:nvPicPr>
          <p:cNvPr id="3" name="图片 2" descr="D:\Traveldaily Events\2019年会议\李超PPT\图片\Expedia-logo-origin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02" y="1311909"/>
            <a:ext cx="2822575" cy="2117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下箭头 3"/>
          <p:cNvSpPr/>
          <p:nvPr/>
        </p:nvSpPr>
        <p:spPr>
          <a:xfrm>
            <a:off x="5651499" y="3676460"/>
            <a:ext cx="901700" cy="654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1" b="1" kern="100" dirty="0">
                <a:solidFill>
                  <a:schemeClr val="bg1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52</a:t>
            </a:r>
            <a:r>
              <a:rPr lang="en-US" sz="1051" b="1" kern="100" dirty="0" smtClean="0">
                <a:solidFill>
                  <a:schemeClr val="bg1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% </a:t>
            </a:r>
            <a:endParaRPr lang="zh-CN" altLang="en-US" sz="1051" kern="100" dirty="0">
              <a:solidFill>
                <a:schemeClr val="bg1"/>
              </a:solidFill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D:\Traveldaily Events\2019年会议\李超PPT\图片\艺龙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22" y="4752061"/>
            <a:ext cx="2776855" cy="1733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3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1850</TotalTime>
  <Words>227</Words>
  <Application>Microsoft Office PowerPoint</Application>
  <PresentationFormat>宽屏</PresentationFormat>
  <Paragraphs>74</Paragraphs>
  <Slides>52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</vt:lpstr>
      <vt:lpstr>等线 Light</vt:lpstr>
      <vt:lpstr>微软雅黑</vt:lpstr>
      <vt:lpstr>微软雅黑 Light</vt:lpstr>
      <vt:lpstr>Arial</vt:lpstr>
      <vt:lpstr>Times New Roman</vt:lpstr>
      <vt:lpstr>Wingdings 2</vt:lpstr>
      <vt:lpstr>Office 主题​​</vt:lpstr>
      <vt:lpstr>Microsoft Excel 图表</vt:lpstr>
      <vt:lpstr>PowerPoint 演示文稿</vt:lpstr>
      <vt:lpstr>中国电商元年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TravelDaily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1999</dc:title>
  <dc:creator>Charlie</dc:creator>
  <cp:lastModifiedBy>Charlie</cp:lastModifiedBy>
  <cp:revision>168</cp:revision>
  <dcterms:created xsi:type="dcterms:W3CDTF">2019-08-20T07:02:52Z</dcterms:created>
  <dcterms:modified xsi:type="dcterms:W3CDTF">2019-08-27T13:52:40Z</dcterms:modified>
</cp:coreProperties>
</file>